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5-1.png>
</file>

<file path=ppt/media/image-6-1.png>
</file>

<file path=ppt/media/image-7-1.png>
</file>

<file path=ppt/media/image-8-1.png>
</file>

<file path=ppt/media/image-9-1.png>
</file>

<file path=ppt/media/image-9-2.svg>
</file>

<file path=ppt/media/image-9-3.png>
</file>

<file path=ppt/media/image-9-4.svg>
</file>

<file path=ppt/media/image-9-5.png>
</file>

<file path=ppt/media/image-9-6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slideLayout" Target="../slideLayouts/slideLayout10.xml"/><Relationship Id="rId8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Employee Performance &amp; Attrition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Uncovering workforce turnover patterns through data-driven insights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9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Next Steps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824758"/>
            <a:ext cx="29139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Implement Programs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54674" y="3315176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Launch retention initiatives for high-risk groups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Monitor Progress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54674" y="4676061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Track attrition metrics quarterly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5546527"/>
            <a:ext cx="35381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Continuous Improvement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54674" y="6036945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Refine strategies based on results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230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379952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Analyze employee performance and attrition patterns to identify key turnover drivers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Methodology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437995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Python for data cleaning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482215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SQL for analytical queries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526434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Power BI for visualization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11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Dataset at a Glance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4694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1,470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1455420" y="3278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Total Records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76916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Employee profiles analyzed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224694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35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897523" y="3278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235893" y="376916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Features per employee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677995" y="2246948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0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339626" y="3278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677995" y="376916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Complete data quality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387215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1028224" y="4621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8224" y="5112068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Age, Gender, Education, Marital Status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387215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7662982" y="4621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Work Details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62982" y="511206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Department, Job Role, Years at Company, Overtime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93790" y="5936218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1028224" y="61706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Compensation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1028224" y="6661071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Monthly Income, Job Level, Salary Range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428548" y="5936218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22" name="Text 20"/>
          <p:cNvSpPr/>
          <p:nvPr/>
        </p:nvSpPr>
        <p:spPr>
          <a:xfrm>
            <a:off x="7662982" y="61706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7662982" y="6661071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Ratings, Job Satisfaction, Environment Satisfaction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0481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Preparation Journey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1,470 records loaded and inspected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Quality Check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Verified no missing or duplicate values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Renamed columns for clarity and consistency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751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Primary Key Creation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Added unique Employee_ID column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810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Clean dataset loaded into MySQL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00801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150"/>
              </a:lnSpc>
              <a:buNone/>
            </a:pPr>
            <a:r>
              <a:rPr lang="en-US" sz="89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16.12%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4358640"/>
            <a:ext cx="473702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Overall Attrition Rate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526577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237 employees left out of 1,470 total workforce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2213" y="441722"/>
            <a:ext cx="4714637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Attrition by Department</a:t>
            </a:r>
            <a:endParaRPr lang="en-US" sz="31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2213" y="1264920"/>
            <a:ext cx="13505974" cy="756332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62213" y="9008864"/>
            <a:ext cx="13505974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Sales department shows highest attrition rates, requiring immediate attention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83149"/>
            <a:ext cx="67379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Critical Attrition Drivers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32090"/>
            <a:ext cx="3664744" cy="2093714"/>
          </a:xfrm>
          <a:prstGeom prst="roundRect">
            <a:avLst>
              <a:gd name="adj" fmla="val 6988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6249710" y="2432090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6" name="Text 3"/>
          <p:cNvSpPr/>
          <p:nvPr/>
        </p:nvSpPr>
        <p:spPr>
          <a:xfrm>
            <a:off x="6628924" y="26893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Overtime Impact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628924" y="3179802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Employees working overtime show significantly higher attrition rates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748" y="2432090"/>
            <a:ext cx="3664863" cy="2093714"/>
          </a:xfrm>
          <a:prstGeom prst="roundRect">
            <a:avLst>
              <a:gd name="adj" fmla="val 6988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10141268" y="2432090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0" name="Text 7"/>
          <p:cNvSpPr/>
          <p:nvPr/>
        </p:nvSpPr>
        <p:spPr>
          <a:xfrm>
            <a:off x="10520482" y="26893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Salary Correlation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520482" y="3179802"/>
            <a:ext cx="30588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Lower salary ranges directly correlate with increased turnover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4752618"/>
            <a:ext cx="3664744" cy="2093714"/>
          </a:xfrm>
          <a:prstGeom prst="roundRect">
            <a:avLst>
              <a:gd name="adj" fmla="val 6988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3" name="Shape 10"/>
          <p:cNvSpPr/>
          <p:nvPr/>
        </p:nvSpPr>
        <p:spPr>
          <a:xfrm>
            <a:off x="6249710" y="4752618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E6DED2"/>
          </a:solidFill>
          <a:ln/>
        </p:spPr>
      </p:sp>
      <p:sp>
        <p:nvSpPr>
          <p:cNvPr id="14" name="Text 11"/>
          <p:cNvSpPr/>
          <p:nvPr/>
        </p:nvSpPr>
        <p:spPr>
          <a:xfrm>
            <a:off x="6628924" y="50099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Early Tenure Risk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628924" y="5500330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Employees with 0–3 years experience leave most frequently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85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Power BI Dashboard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03069"/>
            <a:ext cx="2122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Key Metrics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184213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Total Employees: 1,470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114092"/>
            <a:ext cx="21227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Employees Left: 237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043970"/>
            <a:ext cx="21227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Attrition Rate: 16%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63978" y="3603069"/>
            <a:ext cx="2122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Top Factors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63978" y="4184213"/>
            <a:ext cx="21227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Sales department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963978" y="4751189"/>
            <a:ext cx="21227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Overtime workload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963978" y="5318165"/>
            <a:ext cx="21227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Low salary bands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647765" y="3603069"/>
            <a:ext cx="2203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Visual Analysis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1647765" y="4184213"/>
            <a:ext cx="22038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Interactive filters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1647765" y="4751189"/>
            <a:ext cx="22038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Trend identification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1647765" y="5318165"/>
            <a:ext cx="22038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Pattern recognition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2990"/>
            <a:ext cx="76598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25397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1028224" y="245983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646878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367088"/>
            <a:ext cx="31911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Early Tenure Retention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8575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Develop mentorship and engagement programs for new hires under 3 years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225397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5451396" y="245983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2646878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3367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Manage Overtime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857506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Balance workloads and monitor burnout risks across departments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225397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4" name="Shape 10"/>
          <p:cNvSpPr/>
          <p:nvPr/>
        </p:nvSpPr>
        <p:spPr>
          <a:xfrm>
            <a:off x="9874568" y="2459831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2646878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3367088"/>
            <a:ext cx="32236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Improve Compensation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857506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Raise lower salary bands to reduce financial-driven attrition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5435798"/>
            <a:ext cx="6407944" cy="1730812"/>
          </a:xfrm>
          <a:prstGeom prst="roundRect">
            <a:avLst>
              <a:gd name="adj" fmla="val 5504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9" name="Text 14"/>
          <p:cNvSpPr/>
          <p:nvPr/>
        </p:nvSpPr>
        <p:spPr>
          <a:xfrm>
            <a:off x="1051084" y="5693093"/>
            <a:ext cx="39164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Enhance Work Environment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1051084" y="6183511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Invest in satisfaction surveys and well-being initiatives</a:t>
            </a:r>
            <a:endParaRPr lang="en-US" sz="1750" dirty="0"/>
          </a:p>
        </p:txBody>
      </p:sp>
      <p:sp>
        <p:nvSpPr>
          <p:cNvPr id="21" name="Shape 16"/>
          <p:cNvSpPr/>
          <p:nvPr/>
        </p:nvSpPr>
        <p:spPr>
          <a:xfrm>
            <a:off x="7428548" y="5435798"/>
            <a:ext cx="6408063" cy="1730812"/>
          </a:xfrm>
          <a:prstGeom prst="roundRect">
            <a:avLst>
              <a:gd name="adj" fmla="val 5504"/>
            </a:avLst>
          </a:prstGeom>
          <a:solidFill>
            <a:srgbClr val="FDFBF7"/>
          </a:solidFill>
          <a:ln w="3048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22" name="Text 17"/>
          <p:cNvSpPr/>
          <p:nvPr/>
        </p:nvSpPr>
        <p:spPr>
          <a:xfrm>
            <a:off x="7685842" y="5693093"/>
            <a:ext cx="32511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Recognize Performance</a:t>
            </a:r>
            <a:endParaRPr lang="en-US" sz="2200" dirty="0"/>
          </a:p>
        </p:txBody>
      </p:sp>
      <p:sp>
        <p:nvSpPr>
          <p:cNvPr id="23" name="Text 18"/>
          <p:cNvSpPr/>
          <p:nvPr/>
        </p:nvSpPr>
        <p:spPr>
          <a:xfrm>
            <a:off x="7685842" y="6183511"/>
            <a:ext cx="58934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Reward consistent performers to improve engagement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2025-11-11T05:43:42Z</dcterms:created>
  <dcterms:modified xsi:type="dcterms:W3CDTF">2025-11-11T05:43:42Z</dcterms:modified>
</cp:coreProperties>
</file>